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73" r:id="rId4"/>
    <p:sldId id="274" r:id="rId5"/>
    <p:sldId id="275" r:id="rId6"/>
    <p:sldId id="270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505" autoAdjust="0"/>
  </p:normalViewPr>
  <p:slideViewPr>
    <p:cSldViewPr>
      <p:cViewPr varScale="1">
        <p:scale>
          <a:sx n="109" d="100"/>
          <a:sy n="109" d="100"/>
        </p:scale>
        <p:origin x="169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8526E-1957-4DB1-9B1C-4C39B0A8BE7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A12A9-CE8C-4B8D-82F2-B822116B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6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0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7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7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3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1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1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2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1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BC-ED50-4743-99FE-F5437AEBBD7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02AF-C023-41AA-A871-FCBAD067F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4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cid:7936849593036390089595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cid:1795b3b1c1cf9a971e5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c2V8WbBBJ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-55563"/>
            <a:ext cx="962025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5847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Student Union Election 2021/2022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924" y="1406905"/>
            <a:ext cx="925252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 part of Lambeth College’s commitment to Democracy, one of the key British Values, each year learners are asked to democratically elect a student body to represent them.</a:t>
            </a:r>
          </a:p>
          <a:p>
            <a:endParaRPr lang="en-US" dirty="0"/>
          </a:p>
          <a:p>
            <a:r>
              <a:rPr lang="en-US" dirty="0"/>
              <a:t>The Lambeth College Student Union isn’t unique – it’s part of the NUS (National Union of Students) - that represent all universities and colleges in the country.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 have an excellent line up of candidates who have put themselves forward for election to the Student Union.</a:t>
            </a:r>
          </a:p>
          <a:p>
            <a:endParaRPr lang="en-GB" dirty="0" smtClean="0"/>
          </a:p>
          <a:p>
            <a:r>
              <a:rPr lang="en-GB" dirty="0" smtClean="0"/>
              <a:t>This year’s candidates are….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60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93520"/>
            <a:ext cx="8638956" cy="774827"/>
          </a:xfrm>
        </p:spPr>
        <p:txBody>
          <a:bodyPr>
            <a:noAutofit/>
          </a:bodyPr>
          <a:lstStyle/>
          <a:p>
            <a:r>
              <a:rPr lang="en-GB" sz="4200" b="1" dirty="0" smtClean="0"/>
              <a:t>Blessing-President</a:t>
            </a:r>
            <a:r>
              <a:rPr lang="en-GB" sz="4200" dirty="0" smtClean="0"/>
              <a:t>  </a:t>
            </a:r>
            <a:r>
              <a:rPr lang="en-GB" sz="4200" dirty="0" smtClean="0"/>
              <a:t/>
            </a:r>
            <a:br>
              <a:rPr lang="en-GB" sz="4200" dirty="0" smtClean="0"/>
            </a:br>
            <a:endParaRPr lang="en-GB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9106" y="824841"/>
            <a:ext cx="7179295" cy="122413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 am competent, reliable, trustworthy and I give a 100% </a:t>
            </a:r>
            <a:r>
              <a:rPr lang="en-GB" dirty="0" smtClean="0"/>
              <a:t>commitment. </a:t>
            </a:r>
          </a:p>
          <a:p>
            <a:r>
              <a:rPr lang="en-GB" dirty="0" smtClean="0"/>
              <a:t>I  </a:t>
            </a:r>
            <a:r>
              <a:rPr lang="en-GB" dirty="0"/>
              <a:t>am a people </a:t>
            </a:r>
            <a:r>
              <a:rPr lang="en-GB" dirty="0" smtClean="0"/>
              <a:t>person and </a:t>
            </a:r>
            <a:r>
              <a:rPr lang="en-GB" dirty="0"/>
              <a:t>I communicate </a:t>
            </a:r>
            <a:r>
              <a:rPr lang="en-GB" dirty="0" smtClean="0"/>
              <a:t>well</a:t>
            </a:r>
          </a:p>
          <a:p>
            <a:r>
              <a:rPr lang="en-GB" dirty="0"/>
              <a:t>I am also very approachable and eager to help where I can</a:t>
            </a:r>
            <a:r>
              <a:rPr lang="en-GB" dirty="0" smtClean="0"/>
              <a:t> </a:t>
            </a:r>
          </a:p>
          <a:p>
            <a:endParaRPr lang="en-GB" sz="2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86000" y="2048977"/>
            <a:ext cx="7547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 smtClean="0"/>
              <a:t>Moriam</a:t>
            </a:r>
            <a:r>
              <a:rPr lang="en-GB" sz="4000" b="1" dirty="0" smtClean="0"/>
              <a:t>-President </a:t>
            </a:r>
            <a:endParaRPr lang="en-GB" sz="4000" dirty="0"/>
          </a:p>
        </p:txBody>
      </p:sp>
      <p:sp>
        <p:nvSpPr>
          <p:cNvPr id="12" name="Rectangle 11"/>
          <p:cNvSpPr/>
          <p:nvPr/>
        </p:nvSpPr>
        <p:spPr>
          <a:xfrm>
            <a:off x="1808392" y="4612276"/>
            <a:ext cx="733560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b="1" dirty="0"/>
              <a:t> </a:t>
            </a:r>
            <a:r>
              <a:rPr lang="en-GB" sz="4500" b="1" dirty="0" smtClean="0"/>
              <a:t>Jodie-President </a:t>
            </a:r>
            <a:endParaRPr lang="en-GB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 want </a:t>
            </a:r>
            <a:r>
              <a:rPr lang="en-GB" sz="2000" dirty="0" smtClean="0"/>
              <a:t>to </a:t>
            </a:r>
            <a:r>
              <a:rPr lang="en-GB" sz="2000" dirty="0"/>
              <a:t>create a more positive environment for the </a:t>
            </a:r>
            <a:r>
              <a:rPr lang="en-GB" sz="2000" dirty="0" smtClean="0"/>
              <a:t>students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 </a:t>
            </a:r>
            <a:r>
              <a:rPr lang="en-GB" sz="2000" dirty="0"/>
              <a:t>am a course rep and an ambassador I have experience on how to run things and give </a:t>
            </a:r>
            <a:r>
              <a:rPr lang="en-GB" sz="2000" dirty="0" smtClean="0"/>
              <a:t>students the </a:t>
            </a:r>
            <a:r>
              <a:rPr lang="en-GB" sz="2000" dirty="0"/>
              <a:t>voice they need to be </a:t>
            </a:r>
            <a:r>
              <a:rPr lang="en-GB" sz="2000" dirty="0" smtClean="0"/>
              <a:t>heard.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 will create space </a:t>
            </a:r>
            <a:r>
              <a:rPr lang="en-GB" sz="2000" dirty="0"/>
              <a:t>for </a:t>
            </a:r>
            <a:r>
              <a:rPr lang="en-GB" sz="2000" dirty="0" smtClean="0"/>
              <a:t>students to </a:t>
            </a:r>
            <a:r>
              <a:rPr lang="en-GB" sz="2000" dirty="0"/>
              <a:t>chill in during </a:t>
            </a:r>
            <a:r>
              <a:rPr lang="en-GB" sz="2000" dirty="0" smtClean="0"/>
              <a:t>lunch/break times</a:t>
            </a:r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61907" y="41002"/>
            <a:ext cx="1493441" cy="1733279"/>
          </a:xfrm>
          <a:prstGeom prst="rect">
            <a:avLst/>
          </a:prstGeom>
        </p:spPr>
      </p:pic>
      <p:pic>
        <p:nvPicPr>
          <p:cNvPr id="13" name="Picture 12" descr="cid:793684959303639008959526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2333931"/>
            <a:ext cx="1657370" cy="19936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813342" y="2582630"/>
            <a:ext cx="710641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MS Mincho"/>
              </a:rPr>
              <a:t>I am confident with my guidance and leadership 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MS Mincho"/>
              </a:rPr>
              <a:t>qualities and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I </a:t>
            </a:r>
            <a:r>
              <a:rPr lang="en-GB" sz="2000" dirty="0">
                <a:latin typeface="+mj-lt"/>
              </a:rPr>
              <a:t>am an efficient, hard-working, and trusted person. I work with </a:t>
            </a:r>
            <a:r>
              <a:rPr lang="en-GB" sz="2000" dirty="0" smtClean="0">
                <a:latin typeface="+mj-lt"/>
              </a:rPr>
              <a:t>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I will campaign for a common Room with lunch time events &amp; entertainment </a:t>
            </a:r>
          </a:p>
          <a:p>
            <a:endParaRPr lang="en-GB" dirty="0"/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" y="4690397"/>
            <a:ext cx="1828800" cy="20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50" y="187908"/>
            <a:ext cx="7042964" cy="774827"/>
          </a:xfrm>
        </p:spPr>
        <p:txBody>
          <a:bodyPr>
            <a:noAutofit/>
          </a:bodyPr>
          <a:lstStyle/>
          <a:p>
            <a:r>
              <a:rPr lang="en-GB" b="1" dirty="0" err="1"/>
              <a:t>Lovia</a:t>
            </a:r>
            <a:r>
              <a:rPr lang="en-GB" b="1" dirty="0"/>
              <a:t> </a:t>
            </a:r>
            <a:r>
              <a:rPr lang="en-GB" b="1" dirty="0" smtClean="0"/>
              <a:t>-</a:t>
            </a:r>
            <a:r>
              <a:rPr lang="en-GB" b="1" dirty="0" smtClean="0"/>
              <a:t>President</a:t>
            </a:r>
            <a:r>
              <a:rPr lang="en-GB" dirty="0"/>
              <a:t/>
            </a:r>
            <a:br>
              <a:rPr lang="en-GB" dirty="0"/>
            </a:br>
            <a:endParaRPr lang="en-GB" sz="30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1720" y="738080"/>
            <a:ext cx="7179295" cy="1224136"/>
          </a:xfrm>
        </p:spPr>
        <p:txBody>
          <a:bodyPr>
            <a:noAutofit/>
          </a:bodyPr>
          <a:lstStyle/>
          <a:p>
            <a:r>
              <a:rPr lang="en-GB" sz="2000" dirty="0"/>
              <a:t>I am trustworthy and always focus on what is ahead of </a:t>
            </a:r>
            <a:r>
              <a:rPr lang="en-GB" sz="2000" dirty="0" smtClean="0"/>
              <a:t>me</a:t>
            </a:r>
          </a:p>
          <a:p>
            <a:r>
              <a:rPr lang="en-GB" sz="2000" dirty="0" smtClean="0"/>
              <a:t>Take </a:t>
            </a:r>
            <a:r>
              <a:rPr lang="en-GB" sz="2000" dirty="0"/>
              <a:t>a lead nationally on issues that affect our student body at Lambeth College.  </a:t>
            </a:r>
            <a:endParaRPr lang="en-GB" sz="2000" dirty="0" smtClean="0"/>
          </a:p>
          <a:p>
            <a:r>
              <a:rPr lang="en-GB" sz="2000" dirty="0" smtClean="0"/>
              <a:t>I </a:t>
            </a:r>
            <a:r>
              <a:rPr lang="en-GB" sz="2000" dirty="0"/>
              <a:t>will endeavour to listen to your opinions and the things you would like to see </a:t>
            </a:r>
            <a:r>
              <a:rPr lang="en-GB" sz="2000" dirty="0" smtClean="0"/>
              <a:t>changed. 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2349119" y="2406659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 smtClean="0"/>
              <a:t>Modou</a:t>
            </a:r>
            <a:r>
              <a:rPr lang="en-GB" sz="4400" b="1" dirty="0" smtClean="0"/>
              <a:t> </a:t>
            </a:r>
            <a:r>
              <a:rPr lang="en-GB" sz="4400" b="1" dirty="0" smtClean="0"/>
              <a:t>-</a:t>
            </a:r>
            <a:r>
              <a:rPr lang="en-GB" sz="4400" b="1" dirty="0" smtClean="0"/>
              <a:t>President </a:t>
            </a:r>
            <a:endParaRPr lang="en-GB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2217332" y="3176100"/>
            <a:ext cx="7197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 want to build a lovely and secure community for this generation and the next one coming.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 want to help and influence every student to come out of their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      comfort zone and do better.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 have the ability to improve the welfare and lifestyle of students. </a:t>
            </a:r>
            <a:endParaRPr lang="en-GB" altLang="ja-JP" sz="2800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9119" y="4827701"/>
            <a:ext cx="6881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b="1" dirty="0" smtClean="0"/>
              <a:t>  Luke </a:t>
            </a:r>
            <a:r>
              <a:rPr lang="en-GB" sz="4000" b="1" dirty="0" smtClean="0"/>
              <a:t>-Vice </a:t>
            </a:r>
            <a:r>
              <a:rPr lang="en-GB" sz="4000" b="1" dirty="0" smtClean="0"/>
              <a:t>President </a:t>
            </a:r>
            <a:endParaRPr lang="en-GB" sz="4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 am a kind, caring and reliable person.  I am easy to approach and talk </a:t>
            </a:r>
            <a:r>
              <a:rPr lang="en-GB" dirty="0" smtClean="0"/>
              <a:t>to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 would like to organise a chill out room where students can socialise at break and lunch time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 am a good team player and work well in a team. 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\\lambeth.ac.uk\dfs-lc-02\Users\GMensah\My Documents\Lovia image (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" y="126779"/>
            <a:ext cx="1947284" cy="217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r="15707" b="36433"/>
          <a:stretch/>
        </p:blipFill>
        <p:spPr>
          <a:xfrm>
            <a:off x="114808" y="2524646"/>
            <a:ext cx="1926539" cy="1954304"/>
          </a:xfrm>
          <a:prstGeom prst="rect">
            <a:avLst/>
          </a:prstGeom>
        </p:spPr>
      </p:pic>
      <p:pic>
        <p:nvPicPr>
          <p:cNvPr id="15" name="Content_Content_studentphoto" descr="http://promonitor.lambeth.ac.uk/ilp/studentphoto.ashx?i=246984&amp;r=10581000&amp;w=300&amp;h=200&amp;u=detail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" y="4745995"/>
            <a:ext cx="2136140" cy="197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05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725" y="24421"/>
            <a:ext cx="7916263" cy="774827"/>
          </a:xfrm>
        </p:spPr>
        <p:txBody>
          <a:bodyPr>
            <a:noAutofit/>
          </a:bodyPr>
          <a:lstStyle/>
          <a:p>
            <a:r>
              <a:rPr lang="en-GB" sz="3000" b="1" dirty="0" err="1" smtClean="0"/>
              <a:t>Klaine</a:t>
            </a:r>
            <a:r>
              <a:rPr lang="en-GB" sz="3000" b="1" dirty="0" smtClean="0"/>
              <a:t>-Clapham </a:t>
            </a:r>
            <a:r>
              <a:rPr lang="en-GB" sz="3000" b="1" dirty="0" smtClean="0"/>
              <a:t>Centre Representative</a:t>
            </a:r>
            <a:endParaRPr lang="en-GB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3688" y="872733"/>
            <a:ext cx="7481147" cy="1224136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I </a:t>
            </a:r>
            <a:r>
              <a:rPr lang="en-GB" sz="2000" dirty="0" smtClean="0"/>
              <a:t>am familiar with all the staff and students and I know the College well </a:t>
            </a:r>
            <a:endParaRPr lang="en-GB" sz="2000" dirty="0"/>
          </a:p>
          <a:p>
            <a:r>
              <a:rPr lang="en-GB" sz="2000" dirty="0" smtClean="0"/>
              <a:t>I have a 100% attendance and punctuality, I have time to commit to making the College a better place</a:t>
            </a:r>
          </a:p>
          <a:p>
            <a:r>
              <a:rPr lang="en-GB" sz="2000" dirty="0" smtClean="0"/>
              <a:t>I am currently a course representative and represent my group well.</a:t>
            </a:r>
            <a:endParaRPr lang="en-GB" sz="2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123728" y="2061101"/>
            <a:ext cx="734481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 smtClean="0"/>
              <a:t>Khadija-Disability </a:t>
            </a:r>
            <a:r>
              <a:rPr lang="en-GB" sz="3500" b="1" dirty="0" smtClean="0"/>
              <a:t>Champion</a:t>
            </a:r>
            <a:endParaRPr lang="en-GB" sz="3500" b="1" dirty="0"/>
          </a:p>
        </p:txBody>
      </p:sp>
      <p:sp>
        <p:nvSpPr>
          <p:cNvPr id="11" name="Rectangle 10"/>
          <p:cNvSpPr/>
          <p:nvPr/>
        </p:nvSpPr>
        <p:spPr>
          <a:xfrm>
            <a:off x="1885841" y="2619916"/>
            <a:ext cx="7481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 am interested in representing the Students Voice at Lambeth </a:t>
            </a:r>
            <a:r>
              <a:rPr lang="en-GB" dirty="0" smtClean="0"/>
              <a:t>College</a:t>
            </a:r>
            <a:endParaRPr lang="en-GB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 would like to make the College a fairer, equal and inclusive place for all students and put their concerns and suggestions into action, in particular, students with disabilities and special needs.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 I am a creative and positive person and always want the best for others. </a:t>
            </a:r>
            <a:endParaRPr lang="en-GB" altLang="ja-JP" sz="2800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858" y="4437112"/>
            <a:ext cx="737697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/>
              <a:t>   </a:t>
            </a:r>
            <a:r>
              <a:rPr lang="en-GB" sz="2600" b="1" dirty="0" smtClean="0"/>
              <a:t>Regina-Events </a:t>
            </a:r>
            <a:r>
              <a:rPr lang="en-GB" sz="2600" b="1" dirty="0" smtClean="0"/>
              <a:t>&amp; Entertainment Champion </a:t>
            </a:r>
            <a:endParaRPr lang="en-GB" sz="2600" b="1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Develop innovative series of Events and Entertainment aimed at getting more students </a:t>
            </a:r>
            <a:r>
              <a:rPr lang="en-GB" dirty="0" smtClean="0"/>
              <a:t>involved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Develop </a:t>
            </a:r>
            <a:r>
              <a:rPr lang="en-GB" dirty="0"/>
              <a:t>educational events in the form of </a:t>
            </a:r>
            <a:r>
              <a:rPr lang="en-GB" dirty="0" smtClean="0"/>
              <a:t>entertainment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Use </a:t>
            </a:r>
            <a:r>
              <a:rPr lang="en-GB" dirty="0"/>
              <a:t>this medium to bridge the gap of social </a:t>
            </a:r>
            <a:r>
              <a:rPr lang="en-GB" dirty="0" smtClean="0"/>
              <a:t>inclusion and identify </a:t>
            </a:r>
            <a:r>
              <a:rPr lang="en-GB" dirty="0"/>
              <a:t>talents and create a formidable forum for them</a:t>
            </a:r>
            <a:br>
              <a:rPr lang="en-GB" dirty="0"/>
            </a:b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_Content_studentphoto" descr="http://promonitor.lambeth.ac.uk/ilp/studentphoto.ashx?i=250489&amp;r=10528316&amp;w=300&amp;h=200&amp;u=detai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" y="60656"/>
            <a:ext cx="1697092" cy="202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id:1795b3b1c1cf9a971e51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" y="2348881"/>
            <a:ext cx="181924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" y="4437112"/>
            <a:ext cx="181924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57" y="2024204"/>
            <a:ext cx="8280920" cy="72008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+mn-lt"/>
              </a:rPr>
              <a:t>Nadia </a:t>
            </a:r>
            <a:r>
              <a:rPr lang="en-GB" sz="2800" b="1" dirty="0" smtClean="0">
                <a:latin typeface="+mn-lt"/>
              </a:rPr>
              <a:t>-</a:t>
            </a:r>
            <a:r>
              <a:rPr lang="en-GB" sz="2800" b="1" dirty="0" smtClean="0">
                <a:latin typeface="+mn-lt"/>
              </a:rPr>
              <a:t>Welfare &amp; Diversity Champion </a:t>
            </a:r>
            <a:endParaRPr lang="en-GB" sz="2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5276" y="586534"/>
            <a:ext cx="7481147" cy="1224136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I </a:t>
            </a:r>
            <a:r>
              <a:rPr lang="en-GB" sz="2000" dirty="0" smtClean="0"/>
              <a:t>am efficient, helpful and confident </a:t>
            </a:r>
            <a:endParaRPr lang="en-GB" sz="2000" dirty="0"/>
          </a:p>
          <a:p>
            <a:r>
              <a:rPr lang="en-GB" sz="2000" dirty="0" smtClean="0"/>
              <a:t>I am able to make a difference in the lives of all students </a:t>
            </a:r>
          </a:p>
          <a:p>
            <a:r>
              <a:rPr lang="en-GB" sz="2000" dirty="0" smtClean="0"/>
              <a:t>I am determined to represent and advocate for the welfare of all students, especially those who are in minority groups </a:t>
            </a:r>
            <a:endParaRPr lang="en-GB" sz="20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" y="80269"/>
            <a:ext cx="1786122" cy="1838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0" y="2204910"/>
            <a:ext cx="1683057" cy="19977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51406" y="-140425"/>
            <a:ext cx="7632847" cy="774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+mn-lt"/>
              </a:rPr>
              <a:t>Renata- </a:t>
            </a:r>
            <a:r>
              <a:rPr lang="en-GB" sz="4000" b="1" dirty="0" smtClean="0">
                <a:latin typeface="+mn-lt"/>
              </a:rPr>
              <a:t>LGBTQ Champion</a:t>
            </a:r>
            <a:endParaRPr lang="en-GB" sz="4000" b="1" dirty="0">
              <a:latin typeface="+mn-lt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7257" y="2576476"/>
            <a:ext cx="7481147" cy="1836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I am driven and have determination and take an interest in the welfare and wellbeing of all students</a:t>
            </a:r>
          </a:p>
          <a:p>
            <a:r>
              <a:rPr lang="en-GB" sz="1800" dirty="0" smtClean="0"/>
              <a:t> I thrive for equality for all and will ensure that there are services in place that will allow students to enjoy their learning experience. </a:t>
            </a:r>
          </a:p>
          <a:p>
            <a:r>
              <a:rPr lang="en-GB" sz="1800" dirty="0" smtClean="0"/>
              <a:t>I will take your concerns, ideas and suggestions and do my best to action them</a:t>
            </a:r>
          </a:p>
        </p:txBody>
      </p:sp>
      <p:pic>
        <p:nvPicPr>
          <p:cNvPr id="10" name="Content_Content_studentphoto" descr="http://promonitor.lambeth.ac.uk/ilp/studentphoto.ashx?i=248452&amp;r=10664447&amp;w=300&amp;h=200&amp;u=detail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" y="4691552"/>
            <a:ext cx="1754625" cy="1820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827257" y="4920643"/>
            <a:ext cx="7481147" cy="2013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I am applying for the position of General Secretary because I am efficient and like to organise a system to ensure that things go to </a:t>
            </a:r>
            <a:r>
              <a:rPr lang="en-GB" sz="1700" dirty="0" smtClean="0"/>
              <a:t>plan</a:t>
            </a:r>
          </a:p>
          <a:p>
            <a:r>
              <a:rPr lang="en-GB" sz="1800" dirty="0" smtClean="0"/>
              <a:t>I will ensure that all students have access to information that they need and I will actively promote all activities and events. </a:t>
            </a:r>
          </a:p>
          <a:p>
            <a:r>
              <a:rPr lang="en-GB" sz="1800" dirty="0" smtClean="0"/>
              <a:t>I am interactive and open to ideas, always willing to learn and creative in bringing new ideas forward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35696" y="4319519"/>
            <a:ext cx="7632847" cy="774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 smtClean="0">
                <a:latin typeface="+mn-lt"/>
              </a:rPr>
              <a:t>Bendicta</a:t>
            </a:r>
            <a:r>
              <a:rPr lang="en-GB" sz="4000" b="1" dirty="0" smtClean="0">
                <a:latin typeface="+mn-lt"/>
              </a:rPr>
              <a:t>- </a:t>
            </a:r>
            <a:r>
              <a:rPr lang="en-GB" sz="4000" b="1" dirty="0" smtClean="0">
                <a:latin typeface="+mn-lt"/>
              </a:rPr>
              <a:t>General Secretary 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03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72291"/>
            <a:ext cx="962025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Lambeth </a:t>
            </a:r>
            <a:r>
              <a:rPr lang="en-GB" sz="2400" b="1" dirty="0">
                <a:solidFill>
                  <a:srgbClr val="7030A0"/>
                </a:solidFill>
              </a:rPr>
              <a:t>College Student Union Election </a:t>
            </a:r>
            <a:r>
              <a:rPr lang="en-GB" sz="2400" b="1" dirty="0" smtClean="0">
                <a:solidFill>
                  <a:srgbClr val="7030A0"/>
                </a:solidFill>
              </a:rPr>
              <a:t>2021/2022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48880"/>
            <a:ext cx="748883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/>
              <a:t>Take part in the election, make a difference, support your fellow learners and vote today</a:t>
            </a:r>
            <a:r>
              <a:rPr lang="en-GB" sz="4000" b="1" dirty="0" smtClean="0"/>
              <a:t>!</a:t>
            </a:r>
          </a:p>
          <a:p>
            <a:pPr algn="ctr"/>
            <a:endParaRPr lang="en-GB" sz="4000" b="1" dirty="0"/>
          </a:p>
          <a:p>
            <a:pPr algn="ctr"/>
            <a:r>
              <a:rPr lang="en-GB" sz="2500" u="sng" dirty="0">
                <a:hlinkClick r:id="rId3"/>
              </a:rPr>
              <a:t>https://forms.office.com/r/c2V8WbBBJe</a:t>
            </a:r>
            <a:endParaRPr lang="en-GB" sz="2500" dirty="0"/>
          </a:p>
          <a:p>
            <a:pPr algn="ctr"/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87921" y="6443956"/>
            <a:ext cx="8795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Online voting opens Monday </a:t>
            </a:r>
            <a:r>
              <a:rPr lang="en-GB" b="1" dirty="0" smtClean="0"/>
              <a:t>17</a:t>
            </a:r>
            <a:r>
              <a:rPr lang="en-GB" b="1" baseline="30000" dirty="0" smtClean="0"/>
              <a:t>th </a:t>
            </a:r>
            <a:r>
              <a:rPr lang="en-GB" b="1" dirty="0"/>
              <a:t>May at 9am and closes on May </a:t>
            </a:r>
            <a:r>
              <a:rPr lang="en-GB" b="1" dirty="0" smtClean="0"/>
              <a:t>28</a:t>
            </a:r>
            <a:r>
              <a:rPr lang="en-GB" b="1" baseline="30000" dirty="0" smtClean="0"/>
              <a:t>th</a:t>
            </a:r>
            <a:r>
              <a:rPr lang="en-GB" b="1" dirty="0" smtClean="0"/>
              <a:t> </a:t>
            </a:r>
            <a:r>
              <a:rPr lang="en-GB" b="1" dirty="0"/>
              <a:t>at 5pm</a:t>
            </a:r>
          </a:p>
        </p:txBody>
      </p:sp>
    </p:spTree>
    <p:extLst>
      <p:ext uri="{BB962C8B-B14F-4D97-AF65-F5344CB8AC3E}">
        <p14:creationId xmlns:p14="http://schemas.microsoft.com/office/powerpoint/2010/main" val="184186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72291"/>
            <a:ext cx="962025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Lambeth </a:t>
            </a:r>
            <a:r>
              <a:rPr lang="en-GB" sz="2400" b="1" dirty="0">
                <a:solidFill>
                  <a:srgbClr val="7030A0"/>
                </a:solidFill>
              </a:rPr>
              <a:t>College Student Union Election </a:t>
            </a:r>
            <a:r>
              <a:rPr lang="en-GB" sz="2400" b="1" dirty="0" smtClean="0">
                <a:solidFill>
                  <a:srgbClr val="7030A0"/>
                </a:solidFill>
              </a:rPr>
              <a:t>2021/2022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21" y="6443956"/>
            <a:ext cx="8795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Online voting opens Monday </a:t>
            </a:r>
            <a:r>
              <a:rPr lang="en-GB" b="1" dirty="0" smtClean="0"/>
              <a:t>17</a:t>
            </a:r>
            <a:r>
              <a:rPr lang="en-GB" b="1" baseline="30000" dirty="0" smtClean="0"/>
              <a:t>th </a:t>
            </a:r>
            <a:r>
              <a:rPr lang="en-GB" b="1" dirty="0"/>
              <a:t>May at 9am and closes on May </a:t>
            </a:r>
            <a:r>
              <a:rPr lang="en-GB" b="1" dirty="0" smtClean="0"/>
              <a:t>28</a:t>
            </a:r>
            <a:r>
              <a:rPr lang="en-GB" b="1" baseline="30000" dirty="0" smtClean="0"/>
              <a:t>th</a:t>
            </a:r>
            <a:r>
              <a:rPr lang="en-GB" b="1" dirty="0" smtClean="0"/>
              <a:t> </a:t>
            </a:r>
            <a:r>
              <a:rPr lang="en-GB" b="1" dirty="0"/>
              <a:t>at 5pm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2348880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/>
              <a:t>Take part in the election, make a difference, support your fellow learners and vote today</a:t>
            </a:r>
            <a:r>
              <a:rPr lang="en-GB" sz="4000" b="1" dirty="0" smtClean="0"/>
              <a:t>!</a:t>
            </a:r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75967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3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811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Cambria</vt:lpstr>
      <vt:lpstr>MS Mincho</vt:lpstr>
      <vt:lpstr>Times New Roman</vt:lpstr>
      <vt:lpstr>Office Theme</vt:lpstr>
      <vt:lpstr>Student Union Election 2021/2022</vt:lpstr>
      <vt:lpstr>Blessing-President   </vt:lpstr>
      <vt:lpstr>Lovia -President </vt:lpstr>
      <vt:lpstr>Klaine-Clapham Centre Representative</vt:lpstr>
      <vt:lpstr>Nadia -Welfare &amp; Diversity Champion </vt:lpstr>
      <vt:lpstr>PowerPoint Presentation</vt:lpstr>
      <vt:lpstr>PowerPoint Presentation</vt:lpstr>
    </vt:vector>
  </TitlesOfParts>
  <Company>Lambeth College, Southside, SW4 9BL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Sutherland Clapham Centre Representative</dc:title>
  <dc:creator>Ben Gaymer</dc:creator>
  <cp:lastModifiedBy>Gina Mensah</cp:lastModifiedBy>
  <cp:revision>69</cp:revision>
  <dcterms:created xsi:type="dcterms:W3CDTF">2016-05-06T13:21:23Z</dcterms:created>
  <dcterms:modified xsi:type="dcterms:W3CDTF">2021-05-18T11:00:33Z</dcterms:modified>
</cp:coreProperties>
</file>