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6" r:id="rId2"/>
    <p:sldId id="277" r:id="rId3"/>
    <p:sldId id="273" r:id="rId4"/>
    <p:sldId id="278" r:id="rId5"/>
    <p:sldId id="279" r:id="rId6"/>
    <p:sldId id="281" r:id="rId7"/>
    <p:sldId id="284" r:id="rId8"/>
    <p:sldId id="283" r:id="rId9"/>
    <p:sldId id="288" r:id="rId10"/>
    <p:sldId id="287" r:id="rId11"/>
    <p:sldId id="285" r:id="rId12"/>
    <p:sldId id="286" r:id="rId13"/>
    <p:sldId id="289" r:id="rId14"/>
    <p:sldId id="290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505" autoAdjust="0"/>
  </p:normalViewPr>
  <p:slideViewPr>
    <p:cSldViewPr>
      <p:cViewPr varScale="1">
        <p:scale>
          <a:sx n="109" d="100"/>
          <a:sy n="109" d="100"/>
        </p:scale>
        <p:origin x="16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8526E-1957-4DB1-9B1C-4C39B0A8BE73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A12A9-CE8C-4B8D-82F2-B822116B61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76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A12A9-CE8C-4B8D-82F2-B822116B612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524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A12A9-CE8C-4B8D-82F2-B822116B612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913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A12A9-CE8C-4B8D-82F2-B822116B612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306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A12A9-CE8C-4B8D-82F2-B822116B612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738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A12A9-CE8C-4B8D-82F2-B822116B612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314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A12A9-CE8C-4B8D-82F2-B822116B612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66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A12A9-CE8C-4B8D-82F2-B822116B612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452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A12A9-CE8C-4B8D-82F2-B822116B612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068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A12A9-CE8C-4B8D-82F2-B822116B612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069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A12A9-CE8C-4B8D-82F2-B822116B612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01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24BC-ED50-4743-99FE-F5437AEBBD7E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02AF-C023-41AA-A871-FCBAD067F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30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24BC-ED50-4743-99FE-F5437AEBBD7E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02AF-C023-41AA-A871-FCBAD067F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27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24BC-ED50-4743-99FE-F5437AEBBD7E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02AF-C023-41AA-A871-FCBAD067F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47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24BC-ED50-4743-99FE-F5437AEBBD7E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02AF-C023-41AA-A871-FCBAD067F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23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24BC-ED50-4743-99FE-F5437AEBBD7E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02AF-C023-41AA-A871-FCBAD067F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618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24BC-ED50-4743-99FE-F5437AEBBD7E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02AF-C023-41AA-A871-FCBAD067F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16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24BC-ED50-4743-99FE-F5437AEBBD7E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02AF-C023-41AA-A871-FCBAD067F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11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24BC-ED50-4743-99FE-F5437AEBBD7E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02AF-C023-41AA-A871-FCBAD067F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93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24BC-ED50-4743-99FE-F5437AEBBD7E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02AF-C023-41AA-A871-FCBAD067F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92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24BC-ED50-4743-99FE-F5437AEBBD7E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02AF-C023-41AA-A871-FCBAD067F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91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24BC-ED50-4743-99FE-F5437AEBBD7E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02AF-C023-41AA-A871-FCBAD067F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06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24BC-ED50-4743-99FE-F5437AEBBD7E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302AF-C023-41AA-A871-FCBAD067F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74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cid:1795b3b1c1cf9a971e5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79368495930363900895952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1795b3b1c1cf9a971e51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79368495930363900895952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5846"/>
            <a:ext cx="8229600" cy="5971466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rgbClr val="7030A0"/>
                </a:solidFill>
              </a:rPr>
              <a:t>CONGRATULATIONS!!</a:t>
            </a:r>
            <a:br>
              <a:rPr lang="en-GB" sz="6000" b="1" dirty="0" smtClean="0">
                <a:solidFill>
                  <a:srgbClr val="7030A0"/>
                </a:solidFill>
              </a:rPr>
            </a:br>
            <a:r>
              <a:rPr lang="en-GB" sz="6000" b="1" dirty="0" smtClean="0">
                <a:solidFill>
                  <a:srgbClr val="7030A0"/>
                </a:solidFill>
              </a:rPr>
              <a:t>Meet your </a:t>
            </a:r>
            <a:br>
              <a:rPr lang="en-GB" sz="6000" b="1" dirty="0" smtClean="0">
                <a:solidFill>
                  <a:srgbClr val="7030A0"/>
                </a:solidFill>
              </a:rPr>
            </a:br>
            <a:r>
              <a:rPr lang="en-GB" sz="6000" b="1" dirty="0" smtClean="0">
                <a:solidFill>
                  <a:srgbClr val="7030A0"/>
                </a:solidFill>
              </a:rPr>
              <a:t>Lambeth College </a:t>
            </a:r>
            <a:br>
              <a:rPr lang="en-GB" sz="6000" b="1" dirty="0" smtClean="0">
                <a:solidFill>
                  <a:srgbClr val="7030A0"/>
                </a:solidFill>
              </a:rPr>
            </a:br>
            <a:r>
              <a:rPr lang="en-GB" sz="6000" b="1" dirty="0" smtClean="0">
                <a:solidFill>
                  <a:srgbClr val="7030A0"/>
                </a:solidFill>
              </a:rPr>
              <a:t>Student Union 2021/2022</a:t>
            </a:r>
            <a:endParaRPr lang="en-GB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603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7030A0"/>
                </a:solidFill>
              </a:rPr>
              <a:t>Meet </a:t>
            </a:r>
            <a:r>
              <a:rPr lang="en-GB" sz="4000" b="1" dirty="0">
                <a:solidFill>
                  <a:srgbClr val="7030A0"/>
                </a:solidFill>
              </a:rPr>
              <a:t>your </a:t>
            </a:r>
            <a:r>
              <a:rPr lang="en-GB" sz="4000" b="1" dirty="0" smtClean="0">
                <a:solidFill>
                  <a:srgbClr val="7030A0"/>
                </a:solidFill>
              </a:rPr>
              <a:t>Lambeth </a:t>
            </a:r>
            <a:r>
              <a:rPr lang="en-GB" sz="4000" b="1" dirty="0">
                <a:solidFill>
                  <a:srgbClr val="7030A0"/>
                </a:solidFill>
              </a:rPr>
              <a:t>College </a:t>
            </a:r>
            <a:br>
              <a:rPr lang="en-GB" sz="4000" b="1" dirty="0">
                <a:solidFill>
                  <a:srgbClr val="7030A0"/>
                </a:solidFill>
              </a:rPr>
            </a:br>
            <a:r>
              <a:rPr lang="en-GB" sz="4000" b="1" dirty="0">
                <a:solidFill>
                  <a:srgbClr val="7030A0"/>
                </a:solidFill>
              </a:rPr>
              <a:t>Student Union 2021/2022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000" b="1" dirty="0" smtClean="0"/>
              <a:t> </a:t>
            </a:r>
            <a:endParaRPr lang="en-GB" sz="5000" b="1" dirty="0"/>
          </a:p>
        </p:txBody>
      </p:sp>
      <p:pic>
        <p:nvPicPr>
          <p:cNvPr id="8" name="Picture 7" descr="cid:1795b3b1c1cf9a971e51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986744"/>
            <a:ext cx="4680520" cy="352802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ontent Placeholder 3"/>
          <p:cNvSpPr txBox="1">
            <a:spLocks/>
          </p:cNvSpPr>
          <p:nvPr/>
        </p:nvSpPr>
        <p:spPr>
          <a:xfrm>
            <a:off x="1979712" y="1526909"/>
            <a:ext cx="4968552" cy="143116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4500" b="1" dirty="0" smtClean="0"/>
              <a:t>Disability Champion </a:t>
            </a:r>
          </a:p>
          <a:p>
            <a:pPr marL="0" indent="0">
              <a:buFont typeface="Arial" pitchFamily="34" charset="0"/>
              <a:buNone/>
            </a:pPr>
            <a:r>
              <a:rPr lang="en-GB" sz="3500" b="1" dirty="0" smtClean="0"/>
              <a:t>	 Khadija </a:t>
            </a:r>
            <a:r>
              <a:rPr lang="en-GB" sz="3500" b="1" dirty="0" err="1" smtClean="0"/>
              <a:t>Gebo</a:t>
            </a:r>
            <a:endParaRPr lang="en-GB" sz="3500" b="1" dirty="0"/>
          </a:p>
        </p:txBody>
      </p:sp>
    </p:spTree>
    <p:extLst>
      <p:ext uri="{BB962C8B-B14F-4D97-AF65-F5344CB8AC3E}">
        <p14:creationId xmlns:p14="http://schemas.microsoft.com/office/powerpoint/2010/main" val="2266093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7030A0"/>
                </a:solidFill>
              </a:rPr>
              <a:t>Meet </a:t>
            </a:r>
            <a:r>
              <a:rPr lang="en-GB" sz="4000" b="1" dirty="0">
                <a:solidFill>
                  <a:srgbClr val="7030A0"/>
                </a:solidFill>
              </a:rPr>
              <a:t>your </a:t>
            </a:r>
            <a:r>
              <a:rPr lang="en-GB" sz="4000" b="1" dirty="0" smtClean="0">
                <a:solidFill>
                  <a:srgbClr val="7030A0"/>
                </a:solidFill>
              </a:rPr>
              <a:t>Lambeth </a:t>
            </a:r>
            <a:r>
              <a:rPr lang="en-GB" sz="4000" b="1" dirty="0">
                <a:solidFill>
                  <a:srgbClr val="7030A0"/>
                </a:solidFill>
              </a:rPr>
              <a:t>College </a:t>
            </a:r>
            <a:br>
              <a:rPr lang="en-GB" sz="4000" b="1" dirty="0">
                <a:solidFill>
                  <a:srgbClr val="7030A0"/>
                </a:solidFill>
              </a:rPr>
            </a:br>
            <a:r>
              <a:rPr lang="en-GB" sz="4000" b="1" dirty="0">
                <a:solidFill>
                  <a:srgbClr val="7030A0"/>
                </a:solidFill>
              </a:rPr>
              <a:t>Student Union 2021/2022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000" b="1" dirty="0" smtClean="0"/>
              <a:t> </a:t>
            </a:r>
            <a:endParaRPr lang="en-GB" sz="50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193" y="2932062"/>
            <a:ext cx="3771621" cy="389017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619672" y="1904251"/>
            <a:ext cx="777686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000" b="1" dirty="0" smtClean="0">
                <a:latin typeface="+mn-lt"/>
              </a:rPr>
              <a:t>	</a:t>
            </a:r>
          </a:p>
          <a:p>
            <a:pPr algn="l"/>
            <a:r>
              <a:rPr lang="en-GB" sz="4000" b="1" dirty="0" smtClean="0">
                <a:latin typeface="+mn-lt"/>
              </a:rPr>
              <a:t>Welfare </a:t>
            </a:r>
            <a:r>
              <a:rPr lang="en-GB" sz="4000" b="1" dirty="0" smtClean="0">
                <a:latin typeface="+mn-lt"/>
              </a:rPr>
              <a:t>&amp; Diversity </a:t>
            </a:r>
            <a:r>
              <a:rPr lang="en-GB" sz="4000" b="1" dirty="0" smtClean="0">
                <a:latin typeface="+mn-lt"/>
              </a:rPr>
              <a:t>Champion</a:t>
            </a:r>
          </a:p>
          <a:p>
            <a:pPr algn="l"/>
            <a:r>
              <a:rPr lang="en-GB" sz="4000" b="1" dirty="0">
                <a:latin typeface="+mn-lt"/>
              </a:rPr>
              <a:t>	</a:t>
            </a:r>
            <a:r>
              <a:rPr lang="en-GB" sz="4000" b="1" dirty="0" smtClean="0">
                <a:latin typeface="+mn-lt"/>
              </a:rPr>
              <a:t>  </a:t>
            </a:r>
            <a:r>
              <a:rPr lang="en-GB" sz="3500" b="1" dirty="0" smtClean="0"/>
              <a:t>Nadia </a:t>
            </a:r>
            <a:r>
              <a:rPr lang="en-GB" sz="3500" b="1" dirty="0"/>
              <a:t>Mohammed</a:t>
            </a:r>
          </a:p>
          <a:p>
            <a:pPr algn="l"/>
            <a:r>
              <a:rPr lang="en-GB" sz="3500" b="1" dirty="0" smtClean="0">
                <a:latin typeface="+mn-lt"/>
              </a:rPr>
              <a:t> </a:t>
            </a:r>
            <a:endParaRPr lang="en-GB" sz="3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3419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7030A0"/>
                </a:solidFill>
              </a:rPr>
              <a:t>Meet </a:t>
            </a:r>
            <a:r>
              <a:rPr lang="en-GB" sz="4000" b="1" dirty="0">
                <a:solidFill>
                  <a:srgbClr val="7030A0"/>
                </a:solidFill>
              </a:rPr>
              <a:t>your </a:t>
            </a:r>
            <a:r>
              <a:rPr lang="en-GB" sz="4000" b="1" dirty="0" smtClean="0">
                <a:solidFill>
                  <a:srgbClr val="7030A0"/>
                </a:solidFill>
              </a:rPr>
              <a:t>Lambeth </a:t>
            </a:r>
            <a:r>
              <a:rPr lang="en-GB" sz="4000" b="1" dirty="0">
                <a:solidFill>
                  <a:srgbClr val="7030A0"/>
                </a:solidFill>
              </a:rPr>
              <a:t>College </a:t>
            </a:r>
            <a:br>
              <a:rPr lang="en-GB" sz="4000" b="1" dirty="0">
                <a:solidFill>
                  <a:srgbClr val="7030A0"/>
                </a:solidFill>
              </a:rPr>
            </a:br>
            <a:r>
              <a:rPr lang="en-GB" sz="4000" b="1" dirty="0">
                <a:solidFill>
                  <a:srgbClr val="7030A0"/>
                </a:solidFill>
              </a:rPr>
              <a:t>Student Union 2021/2022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000" b="1" dirty="0" smtClean="0"/>
              <a:t> </a:t>
            </a:r>
            <a:endParaRPr lang="en-GB" sz="50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924944"/>
            <a:ext cx="3644625" cy="381642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1449140"/>
            <a:ext cx="8579296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    Events </a:t>
            </a:r>
            <a:r>
              <a:rPr lang="en-GB" sz="4000" b="1" dirty="0"/>
              <a:t>&amp; Entertainment Champion </a:t>
            </a:r>
            <a:endParaRPr lang="en-GB" sz="4000" b="1" dirty="0" smtClean="0"/>
          </a:p>
          <a:p>
            <a:pPr algn="ctr"/>
            <a:r>
              <a:rPr lang="en-GB" sz="3500" b="1" dirty="0" smtClean="0"/>
              <a:t>Regina </a:t>
            </a:r>
            <a:r>
              <a:rPr lang="en-GB" sz="3500" b="1" dirty="0"/>
              <a:t>Davies</a:t>
            </a:r>
          </a:p>
          <a:p>
            <a:r>
              <a:rPr lang="en-GB" dirty="0"/>
              <a:t/>
            </a:r>
            <a:br>
              <a:rPr lang="en-GB" dirty="0"/>
            </a:br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25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7030A0"/>
                </a:solidFill>
              </a:rPr>
              <a:t>Meet </a:t>
            </a:r>
            <a:r>
              <a:rPr lang="en-GB" sz="4000" b="1" dirty="0">
                <a:solidFill>
                  <a:srgbClr val="7030A0"/>
                </a:solidFill>
              </a:rPr>
              <a:t>your </a:t>
            </a:r>
            <a:r>
              <a:rPr lang="en-GB" sz="4000" b="1" dirty="0" smtClean="0">
                <a:solidFill>
                  <a:srgbClr val="7030A0"/>
                </a:solidFill>
              </a:rPr>
              <a:t>Lambeth </a:t>
            </a:r>
            <a:r>
              <a:rPr lang="en-GB" sz="4000" b="1" dirty="0">
                <a:solidFill>
                  <a:srgbClr val="7030A0"/>
                </a:solidFill>
              </a:rPr>
              <a:t>College </a:t>
            </a:r>
            <a:br>
              <a:rPr lang="en-GB" sz="4000" b="1" dirty="0">
                <a:solidFill>
                  <a:srgbClr val="7030A0"/>
                </a:solidFill>
              </a:rPr>
            </a:br>
            <a:r>
              <a:rPr lang="en-GB" sz="4000" b="1" dirty="0">
                <a:solidFill>
                  <a:srgbClr val="7030A0"/>
                </a:solidFill>
              </a:rPr>
              <a:t>Student Union 2021/2022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5000" b="1" dirty="0" smtClean="0"/>
              <a:t>		 LGBTQ Champion</a:t>
            </a:r>
          </a:p>
          <a:p>
            <a:pPr marL="0" indent="0">
              <a:buNone/>
            </a:pPr>
            <a:r>
              <a:rPr lang="en-GB" sz="4000" b="1" dirty="0" smtClean="0"/>
              <a:t>			Renata </a:t>
            </a:r>
            <a:r>
              <a:rPr lang="en-GB" sz="4000" b="1" dirty="0"/>
              <a:t>Edwards</a:t>
            </a:r>
            <a:endParaRPr lang="en-GB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3563888" y="2443317"/>
            <a:ext cx="5352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 </a:t>
            </a:r>
            <a:endParaRPr lang="en-GB" sz="3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162935"/>
            <a:ext cx="3589503" cy="369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285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7030A0"/>
                </a:solidFill>
              </a:rPr>
              <a:t>Meet </a:t>
            </a:r>
            <a:r>
              <a:rPr lang="en-GB" sz="4000" b="1" dirty="0">
                <a:solidFill>
                  <a:srgbClr val="7030A0"/>
                </a:solidFill>
              </a:rPr>
              <a:t>your </a:t>
            </a:r>
            <a:r>
              <a:rPr lang="en-GB" sz="4000" b="1" dirty="0" smtClean="0">
                <a:solidFill>
                  <a:srgbClr val="7030A0"/>
                </a:solidFill>
              </a:rPr>
              <a:t>Lambeth </a:t>
            </a:r>
            <a:r>
              <a:rPr lang="en-GB" sz="4000" b="1" dirty="0">
                <a:solidFill>
                  <a:srgbClr val="7030A0"/>
                </a:solidFill>
              </a:rPr>
              <a:t>College </a:t>
            </a:r>
            <a:br>
              <a:rPr lang="en-GB" sz="4000" b="1" dirty="0">
                <a:solidFill>
                  <a:srgbClr val="7030A0"/>
                </a:solidFill>
              </a:rPr>
            </a:br>
            <a:r>
              <a:rPr lang="en-GB" sz="4000" b="1" dirty="0">
                <a:solidFill>
                  <a:srgbClr val="7030A0"/>
                </a:solidFill>
              </a:rPr>
              <a:t>Student Union 2021/2022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000" b="1" dirty="0" smtClean="0"/>
              <a:t> </a:t>
            </a:r>
            <a:endParaRPr lang="en-GB" sz="5000" b="1" dirty="0"/>
          </a:p>
        </p:txBody>
      </p:sp>
      <p:sp>
        <p:nvSpPr>
          <p:cNvPr id="7" name="Rectangle 6"/>
          <p:cNvSpPr/>
          <p:nvPr/>
        </p:nvSpPr>
        <p:spPr>
          <a:xfrm>
            <a:off x="1115616" y="1600200"/>
            <a:ext cx="757118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 </a:t>
            </a:r>
            <a:r>
              <a:rPr lang="en-GB" sz="4500" b="1" dirty="0"/>
              <a:t>Media &amp; </a:t>
            </a:r>
            <a:r>
              <a:rPr lang="en-GB" sz="4500" b="1" dirty="0" smtClean="0"/>
              <a:t>Marketing Champion</a:t>
            </a:r>
            <a:endParaRPr lang="en-GB" sz="4500" dirty="0"/>
          </a:p>
        </p:txBody>
      </p:sp>
      <p:pic>
        <p:nvPicPr>
          <p:cNvPr id="8" name="Content_Content_studentphoto" descr="http://promonitor.lambeth.ac.uk/ilp/studentphoto.ashx?i=248452&amp;r=10664447&amp;w=300&amp;h=200&amp;u=detail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067" y="2996952"/>
            <a:ext cx="4176464" cy="36000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791497" y="2382926"/>
            <a:ext cx="248760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000" b="1" dirty="0"/>
              <a:t>Benedicta Ellis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878505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910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cid:793684959303639008959526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1657370" cy="199362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907704" y="980459"/>
            <a:ext cx="84352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3000" b="1" dirty="0" err="1" smtClean="0"/>
              <a:t>Moriam</a:t>
            </a:r>
            <a:r>
              <a:rPr lang="en-GB" sz="3000" b="1" dirty="0" smtClean="0"/>
              <a:t> </a:t>
            </a:r>
            <a:r>
              <a:rPr lang="en-GB" sz="3000" b="1" dirty="0" err="1" smtClean="0"/>
              <a:t>Omolabake</a:t>
            </a:r>
            <a:r>
              <a:rPr lang="en-GB" sz="3000" b="1" dirty="0" smtClean="0"/>
              <a:t> </a:t>
            </a:r>
            <a:r>
              <a:rPr lang="en-GB" sz="3000" b="1" dirty="0" err="1" smtClean="0"/>
              <a:t>Folawiyo</a:t>
            </a:r>
            <a:r>
              <a:rPr lang="en-GB" sz="3000" b="1" dirty="0" smtClean="0"/>
              <a:t>- </a:t>
            </a:r>
            <a:r>
              <a:rPr lang="en-GB" sz="3000" b="1" dirty="0"/>
              <a:t>President </a:t>
            </a:r>
            <a:endParaRPr lang="en-GB" sz="3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_Content_studentphoto" descr="http://promonitor.lambeth.ac.uk/ilp/studentphoto.ashx?i=246984&amp;r=10581000&amp;w=300&amp;h=200&amp;u=details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2320012"/>
            <a:ext cx="1673780" cy="197929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2099490" y="3032660"/>
            <a:ext cx="535283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 </a:t>
            </a:r>
            <a:r>
              <a:rPr lang="en-GB" sz="3000" b="1" dirty="0"/>
              <a:t>Luke Newton-Vice President </a:t>
            </a:r>
            <a:endParaRPr lang="en-GB" sz="3000" dirty="0"/>
          </a:p>
        </p:txBody>
      </p:sp>
      <p:pic>
        <p:nvPicPr>
          <p:cNvPr id="8" name="Content_Content_studentphoto" descr="http://promonitor.lambeth.ac.uk/ilp/studentphoto.ashx?i=250489&amp;r=10528316&amp;w=300&amp;h=200&amp;u=details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12" y="4581128"/>
            <a:ext cx="1697092" cy="202379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52739" y="5104833"/>
            <a:ext cx="7916263" cy="774827"/>
          </a:xfrm>
        </p:spPr>
        <p:txBody>
          <a:bodyPr>
            <a:noAutofit/>
          </a:bodyPr>
          <a:lstStyle/>
          <a:p>
            <a:r>
              <a:rPr lang="en-GB" sz="3000" b="1" dirty="0" err="1" smtClean="0"/>
              <a:t>Klaine</a:t>
            </a:r>
            <a:r>
              <a:rPr lang="en-GB" sz="3000" b="1" dirty="0" smtClean="0"/>
              <a:t> An </a:t>
            </a:r>
            <a:r>
              <a:rPr lang="en-GB" sz="3000" b="1" dirty="0" err="1" smtClean="0"/>
              <a:t>Camposagrado</a:t>
            </a:r>
            <a:r>
              <a:rPr lang="en-GB" sz="3000" b="1" dirty="0" smtClean="0"/>
              <a:t> </a:t>
            </a:r>
            <a:r>
              <a:rPr lang="en-GB" sz="3000" b="1" dirty="0" err="1" smtClean="0"/>
              <a:t>Senador</a:t>
            </a:r>
            <a:r>
              <a:rPr lang="en-GB" sz="3000" dirty="0" smtClean="0"/>
              <a:t/>
            </a:r>
            <a:br>
              <a:rPr lang="en-GB" sz="3000" dirty="0" smtClean="0"/>
            </a:br>
            <a:r>
              <a:rPr lang="en-GB" sz="3000" b="1" dirty="0" smtClean="0"/>
              <a:t>Clapham Centre Representative</a:t>
            </a:r>
            <a:endParaRPr lang="en-GB" sz="3000" b="1" dirty="0"/>
          </a:p>
        </p:txBody>
      </p:sp>
    </p:spTree>
    <p:extLst>
      <p:ext uri="{BB962C8B-B14F-4D97-AF65-F5344CB8AC3E}">
        <p14:creationId xmlns:p14="http://schemas.microsoft.com/office/powerpoint/2010/main" val="1443992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7714" y="819423"/>
            <a:ext cx="7042964" cy="774827"/>
          </a:xfrm>
        </p:spPr>
        <p:txBody>
          <a:bodyPr>
            <a:noAutofit/>
          </a:bodyPr>
          <a:lstStyle/>
          <a:p>
            <a:pPr algn="l"/>
            <a:r>
              <a:rPr lang="en-GB" b="1" dirty="0" err="1"/>
              <a:t>Lovia</a:t>
            </a:r>
            <a:r>
              <a:rPr lang="en-GB" b="1" dirty="0"/>
              <a:t> </a:t>
            </a:r>
            <a:r>
              <a:rPr lang="en-GB" b="1" dirty="0" err="1" smtClean="0"/>
              <a:t>Asantewaa</a:t>
            </a:r>
            <a:r>
              <a:rPr lang="en-GB" b="1" dirty="0" smtClean="0"/>
              <a:t>-Secretary </a:t>
            </a:r>
            <a:r>
              <a:rPr lang="en-GB" dirty="0"/>
              <a:t/>
            </a:r>
            <a:br>
              <a:rPr lang="en-GB" dirty="0"/>
            </a:br>
            <a:endParaRPr lang="en-GB" sz="30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49119" y="2996952"/>
            <a:ext cx="73448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b="1" dirty="0" smtClean="0"/>
              <a:t>Treasurer-</a:t>
            </a:r>
            <a:r>
              <a:rPr lang="en-GB" sz="4400" b="1" dirty="0" smtClean="0"/>
              <a:t>Modou Diop</a:t>
            </a:r>
            <a:endParaRPr lang="en-GB" sz="4400" b="1" dirty="0"/>
          </a:p>
        </p:txBody>
      </p:sp>
      <p:pic>
        <p:nvPicPr>
          <p:cNvPr id="14" name="Picture 13" descr="\\lambeth.ac.uk\dfs-lc-02\Users\GMensah\My Documents\Lovia image (3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36" y="126779"/>
            <a:ext cx="1947284" cy="2175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1" r="15707" b="36433"/>
          <a:stretch/>
        </p:blipFill>
        <p:spPr>
          <a:xfrm>
            <a:off x="114808" y="2524646"/>
            <a:ext cx="1926539" cy="19543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08" y="4735082"/>
            <a:ext cx="1936912" cy="1997795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195736" y="5015460"/>
            <a:ext cx="676875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500" b="1" dirty="0" smtClean="0">
                <a:latin typeface="+mn-lt"/>
              </a:rPr>
              <a:t>Nadia Mohammed</a:t>
            </a:r>
          </a:p>
          <a:p>
            <a:pPr algn="l"/>
            <a:r>
              <a:rPr lang="en-GB" sz="3500" b="1" dirty="0" smtClean="0">
                <a:latin typeface="+mn-lt"/>
              </a:rPr>
              <a:t>Welfare &amp; Diversity Champion </a:t>
            </a:r>
            <a:endParaRPr lang="en-GB" sz="3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605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1720" y="188640"/>
            <a:ext cx="82296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500" b="1" dirty="0"/>
              <a:t>Disability </a:t>
            </a:r>
            <a:r>
              <a:rPr lang="en-GB" sz="3500" b="1" dirty="0" smtClean="0"/>
              <a:t>Champion Khadija </a:t>
            </a:r>
            <a:r>
              <a:rPr lang="en-GB" sz="3500" b="1" dirty="0" err="1" smtClean="0"/>
              <a:t>Gebo</a:t>
            </a:r>
            <a:endParaRPr lang="en-GB" sz="3500" b="1" dirty="0"/>
          </a:p>
        </p:txBody>
      </p:sp>
      <p:pic>
        <p:nvPicPr>
          <p:cNvPr id="5" name="Picture 4" descr="cid:1795b3b1c1cf9a971e51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61" y="99502"/>
            <a:ext cx="1819245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181595" y="1607828"/>
            <a:ext cx="694492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b="1" dirty="0" smtClean="0"/>
              <a:t>Regina Davies</a:t>
            </a:r>
          </a:p>
          <a:p>
            <a:r>
              <a:rPr lang="en-GB" sz="3000" b="1" dirty="0" smtClean="0"/>
              <a:t>Events &amp; Entertainment Champion </a:t>
            </a:r>
            <a:r>
              <a:rPr lang="en-GB" sz="3000" dirty="0"/>
              <a:t/>
            </a:r>
            <a:br>
              <a:rPr lang="en-GB" sz="3000" dirty="0"/>
            </a:br>
            <a:endParaRPr lang="en-GB" sz="3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76" y="1607828"/>
            <a:ext cx="1634389" cy="17114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75" y="3412022"/>
            <a:ext cx="1634389" cy="168245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024671" y="3300547"/>
            <a:ext cx="7632847" cy="7748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200" b="1" dirty="0" smtClean="0">
                <a:latin typeface="+mn-lt"/>
              </a:rPr>
              <a:t>Renata Edwards- LGBTQ Champion</a:t>
            </a:r>
            <a:endParaRPr lang="en-GB" sz="3200" b="1" dirty="0">
              <a:latin typeface="+mn-lt"/>
            </a:endParaRPr>
          </a:p>
        </p:txBody>
      </p:sp>
      <p:pic>
        <p:nvPicPr>
          <p:cNvPr id="10" name="Content_Content_studentphoto" descr="http://promonitor.lambeth.ac.uk/ilp/studentphoto.ashx?i=248452&amp;r=10664447&amp;w=300&amp;h=200&amp;u=details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55" y="5303872"/>
            <a:ext cx="1610609" cy="155412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024671" y="5116180"/>
            <a:ext cx="7101853" cy="7748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>
                <a:latin typeface="+mn-lt"/>
              </a:rPr>
              <a:t>Benedicta Ellis- Media &amp; Marketing Champion  </a:t>
            </a:r>
            <a:endParaRPr lang="en-GB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4930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7030A0"/>
                </a:solidFill>
              </a:rPr>
              <a:t>Meet </a:t>
            </a:r>
            <a:r>
              <a:rPr lang="en-GB" sz="4000" b="1" dirty="0">
                <a:solidFill>
                  <a:srgbClr val="7030A0"/>
                </a:solidFill>
              </a:rPr>
              <a:t>your </a:t>
            </a:r>
            <a:r>
              <a:rPr lang="en-GB" sz="4000" b="1" dirty="0" smtClean="0">
                <a:solidFill>
                  <a:srgbClr val="7030A0"/>
                </a:solidFill>
              </a:rPr>
              <a:t>Lambeth </a:t>
            </a:r>
            <a:r>
              <a:rPr lang="en-GB" sz="4000" b="1" dirty="0">
                <a:solidFill>
                  <a:srgbClr val="7030A0"/>
                </a:solidFill>
              </a:rPr>
              <a:t>College </a:t>
            </a:r>
            <a:br>
              <a:rPr lang="en-GB" sz="4000" b="1" dirty="0">
                <a:solidFill>
                  <a:srgbClr val="7030A0"/>
                </a:solidFill>
              </a:rPr>
            </a:br>
            <a:r>
              <a:rPr lang="en-GB" sz="4000" b="1" dirty="0">
                <a:solidFill>
                  <a:srgbClr val="7030A0"/>
                </a:solidFill>
              </a:rPr>
              <a:t>Student Union 2021/2022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000" b="1" dirty="0" smtClean="0"/>
              <a:t>President </a:t>
            </a:r>
            <a:endParaRPr lang="en-GB" sz="5000" b="1" dirty="0"/>
          </a:p>
        </p:txBody>
      </p:sp>
      <p:sp>
        <p:nvSpPr>
          <p:cNvPr id="4" name="Rectangle 3"/>
          <p:cNvSpPr/>
          <p:nvPr/>
        </p:nvSpPr>
        <p:spPr>
          <a:xfrm>
            <a:off x="2339752" y="2348880"/>
            <a:ext cx="84352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3000" b="1" dirty="0" err="1" smtClean="0"/>
              <a:t>Moriam</a:t>
            </a:r>
            <a:r>
              <a:rPr lang="en-GB" sz="3000" b="1" dirty="0" smtClean="0"/>
              <a:t> </a:t>
            </a:r>
            <a:r>
              <a:rPr lang="en-GB" sz="3000" b="1" dirty="0" err="1" smtClean="0"/>
              <a:t>Omolabake</a:t>
            </a:r>
            <a:r>
              <a:rPr lang="en-GB" sz="3000" b="1" dirty="0" smtClean="0"/>
              <a:t> </a:t>
            </a:r>
            <a:r>
              <a:rPr lang="en-GB" sz="3000" b="1" dirty="0" err="1" smtClean="0"/>
              <a:t>Folawiyo</a:t>
            </a:r>
            <a:endParaRPr lang="en-GB" sz="3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id:793684959303639008959526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902878"/>
            <a:ext cx="3672408" cy="37075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8277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7030A0"/>
                </a:solidFill>
              </a:rPr>
              <a:t>Meet </a:t>
            </a:r>
            <a:r>
              <a:rPr lang="en-GB" sz="4000" b="1" dirty="0">
                <a:solidFill>
                  <a:srgbClr val="7030A0"/>
                </a:solidFill>
              </a:rPr>
              <a:t>your </a:t>
            </a:r>
            <a:r>
              <a:rPr lang="en-GB" sz="4000" b="1" dirty="0" smtClean="0">
                <a:solidFill>
                  <a:srgbClr val="7030A0"/>
                </a:solidFill>
              </a:rPr>
              <a:t>Lambeth </a:t>
            </a:r>
            <a:r>
              <a:rPr lang="en-GB" sz="4000" b="1" dirty="0">
                <a:solidFill>
                  <a:srgbClr val="7030A0"/>
                </a:solidFill>
              </a:rPr>
              <a:t>College </a:t>
            </a:r>
            <a:br>
              <a:rPr lang="en-GB" sz="4000" b="1" dirty="0">
                <a:solidFill>
                  <a:srgbClr val="7030A0"/>
                </a:solidFill>
              </a:rPr>
            </a:br>
            <a:r>
              <a:rPr lang="en-GB" sz="4000" b="1" dirty="0">
                <a:solidFill>
                  <a:srgbClr val="7030A0"/>
                </a:solidFill>
              </a:rPr>
              <a:t>Student Union 2021/2022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000" b="1" dirty="0" smtClean="0"/>
              <a:t> Vice President </a:t>
            </a:r>
            <a:endParaRPr lang="en-GB" sz="5000" b="1" dirty="0"/>
          </a:p>
        </p:txBody>
      </p:sp>
      <p:pic>
        <p:nvPicPr>
          <p:cNvPr id="6" name="Content_Content_studentphoto" descr="http://promonitor.lambeth.ac.uk/ilp/studentphoto.ashx?i=246984&amp;r=10581000&amp;w=300&amp;h=200&amp;u=detail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902878"/>
            <a:ext cx="4104456" cy="355045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3563888" y="2443317"/>
            <a:ext cx="535283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 </a:t>
            </a:r>
            <a:r>
              <a:rPr lang="en-GB" sz="3000" b="1" dirty="0"/>
              <a:t>Luke </a:t>
            </a:r>
            <a:r>
              <a:rPr lang="en-GB" sz="3000" b="1" dirty="0" smtClean="0"/>
              <a:t>Newton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675564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7030A0"/>
                </a:solidFill>
              </a:rPr>
              <a:t>Meet </a:t>
            </a:r>
            <a:r>
              <a:rPr lang="en-GB" sz="4000" b="1" dirty="0">
                <a:solidFill>
                  <a:srgbClr val="7030A0"/>
                </a:solidFill>
              </a:rPr>
              <a:t>your </a:t>
            </a:r>
            <a:r>
              <a:rPr lang="en-GB" sz="4000" b="1" dirty="0" smtClean="0">
                <a:solidFill>
                  <a:srgbClr val="7030A0"/>
                </a:solidFill>
              </a:rPr>
              <a:t>Lambeth </a:t>
            </a:r>
            <a:r>
              <a:rPr lang="en-GB" sz="4000" b="1" dirty="0">
                <a:solidFill>
                  <a:srgbClr val="7030A0"/>
                </a:solidFill>
              </a:rPr>
              <a:t>College </a:t>
            </a:r>
            <a:br>
              <a:rPr lang="en-GB" sz="4000" b="1" dirty="0">
                <a:solidFill>
                  <a:srgbClr val="7030A0"/>
                </a:solidFill>
              </a:rPr>
            </a:br>
            <a:r>
              <a:rPr lang="en-GB" sz="4000" b="1" dirty="0">
                <a:solidFill>
                  <a:srgbClr val="7030A0"/>
                </a:solidFill>
              </a:rPr>
              <a:t>Student Union 2021/2022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000" b="1" dirty="0" smtClean="0"/>
              <a:t> </a:t>
            </a:r>
            <a:endParaRPr lang="en-GB" sz="5000" b="1" dirty="0"/>
          </a:p>
        </p:txBody>
      </p:sp>
      <p:pic>
        <p:nvPicPr>
          <p:cNvPr id="8" name="Content_Content_studentphoto" descr="http://promonitor.lambeth.ac.uk/ilp/studentphoto.ashx?i=250489&amp;r=10528316&amp;w=300&amp;h=200&amp;u=detail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924944"/>
            <a:ext cx="3888432" cy="374441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770537" y="1935616"/>
            <a:ext cx="7916263" cy="7748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/>
              <a:t>Clapham Centre Representative</a:t>
            </a:r>
          </a:p>
          <a:p>
            <a:r>
              <a:rPr lang="en-GB" sz="3000" b="1" dirty="0" err="1" smtClean="0"/>
              <a:t>Klaine</a:t>
            </a:r>
            <a:r>
              <a:rPr lang="en-GB" sz="3000" b="1" dirty="0" smtClean="0"/>
              <a:t> An </a:t>
            </a:r>
            <a:r>
              <a:rPr lang="en-GB" sz="3000" b="1" dirty="0" err="1" smtClean="0"/>
              <a:t>Camposagrado</a:t>
            </a:r>
            <a:r>
              <a:rPr lang="en-GB" sz="3000" b="1" dirty="0" smtClean="0"/>
              <a:t> </a:t>
            </a:r>
            <a:r>
              <a:rPr lang="en-GB" sz="3000" b="1" dirty="0" err="1" smtClean="0"/>
              <a:t>Senador</a:t>
            </a:r>
            <a:r>
              <a:rPr lang="en-GB" sz="3000" dirty="0" smtClean="0"/>
              <a:t/>
            </a:r>
            <a:br>
              <a:rPr lang="en-GB" sz="3000" dirty="0" smtClean="0"/>
            </a:br>
            <a:endParaRPr lang="en-GB" sz="3000" b="1" dirty="0"/>
          </a:p>
        </p:txBody>
      </p:sp>
    </p:spTree>
    <p:extLst>
      <p:ext uri="{BB962C8B-B14F-4D97-AF65-F5344CB8AC3E}">
        <p14:creationId xmlns:p14="http://schemas.microsoft.com/office/powerpoint/2010/main" val="74411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7030A0"/>
                </a:solidFill>
              </a:rPr>
              <a:t>Meet </a:t>
            </a:r>
            <a:r>
              <a:rPr lang="en-GB" sz="4000" b="1" dirty="0">
                <a:solidFill>
                  <a:srgbClr val="7030A0"/>
                </a:solidFill>
              </a:rPr>
              <a:t>your </a:t>
            </a:r>
            <a:r>
              <a:rPr lang="en-GB" sz="4000" b="1" dirty="0" smtClean="0">
                <a:solidFill>
                  <a:srgbClr val="7030A0"/>
                </a:solidFill>
              </a:rPr>
              <a:t>Lambeth </a:t>
            </a:r>
            <a:r>
              <a:rPr lang="en-GB" sz="4000" b="1" dirty="0">
                <a:solidFill>
                  <a:srgbClr val="7030A0"/>
                </a:solidFill>
              </a:rPr>
              <a:t>College </a:t>
            </a:r>
            <a:br>
              <a:rPr lang="en-GB" sz="4000" b="1" dirty="0">
                <a:solidFill>
                  <a:srgbClr val="7030A0"/>
                </a:solidFill>
              </a:rPr>
            </a:br>
            <a:r>
              <a:rPr lang="en-GB" sz="4000" b="1" dirty="0">
                <a:solidFill>
                  <a:srgbClr val="7030A0"/>
                </a:solidFill>
              </a:rPr>
              <a:t>Student Union 2021/2022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b="1" dirty="0"/>
              <a:t>Secretary 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en-GB" sz="5000" b="1" dirty="0" smtClean="0"/>
              <a:t> </a:t>
            </a:r>
            <a:endParaRPr lang="en-GB" sz="50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699792" y="2420888"/>
            <a:ext cx="7042964" cy="7748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 err="1" smtClean="0"/>
              <a:t>Lovia</a:t>
            </a:r>
            <a:r>
              <a:rPr lang="en-GB" b="1" dirty="0" smtClean="0"/>
              <a:t> </a:t>
            </a:r>
            <a:r>
              <a:rPr lang="en-GB" b="1" dirty="0" err="1" smtClean="0"/>
              <a:t>Asantewaa</a:t>
            </a:r>
            <a:endParaRPr lang="en-GB" sz="3000" dirty="0">
              <a:latin typeface="+mn-lt"/>
            </a:endParaRPr>
          </a:p>
        </p:txBody>
      </p:sp>
      <p:pic>
        <p:nvPicPr>
          <p:cNvPr id="9" name="Picture 8" descr="\\lambeth.ac.uk\dfs-lc-02\Users\GMensah\My Documents\Lovia image (3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201504"/>
            <a:ext cx="3456384" cy="35456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44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7030A0"/>
                </a:solidFill>
              </a:rPr>
              <a:t>Meet </a:t>
            </a:r>
            <a:r>
              <a:rPr lang="en-GB" sz="4000" b="1" dirty="0">
                <a:solidFill>
                  <a:srgbClr val="7030A0"/>
                </a:solidFill>
              </a:rPr>
              <a:t>your </a:t>
            </a:r>
            <a:r>
              <a:rPr lang="en-GB" sz="4000" b="1" dirty="0" smtClean="0">
                <a:solidFill>
                  <a:srgbClr val="7030A0"/>
                </a:solidFill>
              </a:rPr>
              <a:t>Lambeth </a:t>
            </a:r>
            <a:r>
              <a:rPr lang="en-GB" sz="4000" b="1" dirty="0">
                <a:solidFill>
                  <a:srgbClr val="7030A0"/>
                </a:solidFill>
              </a:rPr>
              <a:t>College </a:t>
            </a:r>
            <a:br>
              <a:rPr lang="en-GB" sz="4000" b="1" dirty="0">
                <a:solidFill>
                  <a:srgbClr val="7030A0"/>
                </a:solidFill>
              </a:rPr>
            </a:br>
            <a:r>
              <a:rPr lang="en-GB" sz="4000" b="1" dirty="0">
                <a:solidFill>
                  <a:srgbClr val="7030A0"/>
                </a:solidFill>
              </a:rPr>
              <a:t>Student Union 2021/2022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000" b="1" dirty="0" smtClean="0"/>
              <a:t> </a:t>
            </a:r>
            <a:endParaRPr lang="en-GB" sz="50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1" r="15707" b="36433"/>
          <a:stretch/>
        </p:blipFill>
        <p:spPr>
          <a:xfrm>
            <a:off x="3059832" y="2948618"/>
            <a:ext cx="3744416" cy="379838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347864" y="1504968"/>
            <a:ext cx="388843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000" b="1" dirty="0" smtClean="0"/>
              <a:t>Treasurer</a:t>
            </a:r>
          </a:p>
          <a:p>
            <a:r>
              <a:rPr lang="en-GB" sz="4400" b="1" dirty="0" smtClean="0"/>
              <a:t>Modou Diop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917533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4910</TotalTime>
  <Words>224</Words>
  <Application>Microsoft Office PowerPoint</Application>
  <PresentationFormat>On-screen Show (4:3)</PresentationFormat>
  <Paragraphs>63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CONGRATULATIONS!! Meet your  Lambeth College  Student Union 2021/2022</vt:lpstr>
      <vt:lpstr>Klaine An Camposagrado Senador Clapham Centre Representative</vt:lpstr>
      <vt:lpstr>Lovia Asantewaa-Secretary  </vt:lpstr>
      <vt:lpstr>PowerPoint Presentation</vt:lpstr>
      <vt:lpstr>Meet your Lambeth College  Student Union 2021/2022</vt:lpstr>
      <vt:lpstr>Meet your Lambeth College  Student Union 2021/2022</vt:lpstr>
      <vt:lpstr>Meet your Lambeth College  Student Union 2021/2022</vt:lpstr>
      <vt:lpstr>Meet your Lambeth College  Student Union 2021/2022</vt:lpstr>
      <vt:lpstr>Meet your Lambeth College  Student Union 2021/2022</vt:lpstr>
      <vt:lpstr>Meet your Lambeth College  Student Union 2021/2022</vt:lpstr>
      <vt:lpstr>Meet your Lambeth College  Student Union 2021/2022</vt:lpstr>
      <vt:lpstr>Meet your Lambeth College  Student Union 2021/2022</vt:lpstr>
      <vt:lpstr>Meet your Lambeth College  Student Union 2021/2022</vt:lpstr>
      <vt:lpstr>Meet your Lambeth College  Student Union 2021/2022</vt:lpstr>
      <vt:lpstr>PowerPoint Presentation</vt:lpstr>
    </vt:vector>
  </TitlesOfParts>
  <Company>Lambeth College, Southside, SW4 9BL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Louis Sutherland Clapham Centre Representative</dc:title>
  <dc:creator>Ben Gaymer</dc:creator>
  <cp:lastModifiedBy>Gina Mensah</cp:lastModifiedBy>
  <cp:revision>77</cp:revision>
  <dcterms:created xsi:type="dcterms:W3CDTF">2016-05-06T13:21:23Z</dcterms:created>
  <dcterms:modified xsi:type="dcterms:W3CDTF">2021-05-28T14:37:02Z</dcterms:modified>
</cp:coreProperties>
</file>